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9" r:id="rId4"/>
    <p:sldId id="258" r:id="rId5"/>
    <p:sldId id="257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34" autoAdjust="0"/>
  </p:normalViewPr>
  <p:slideViewPr>
    <p:cSldViewPr>
      <p:cViewPr varScale="1">
        <p:scale>
          <a:sx n="70" d="100"/>
          <a:sy n="70" d="100"/>
        </p:scale>
        <p:origin x="9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07F3C-AE0F-40FA-A81D-5637E6C6BB1C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61F9C-FB59-448D-BD4F-FE9A3B7B22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91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61F9C-FB59-448D-BD4F-FE9A3B7B224F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79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61F9C-FB59-448D-BD4F-FE9A3B7B224F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38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41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047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712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852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157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616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24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141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76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53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639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hu-H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hu-HU" smtClean="0"/>
              <a:t>Haga clic para modificar el estilo de texto del patrón</a:t>
            </a:r>
          </a:p>
          <a:p>
            <a:pPr lvl="1"/>
            <a:r>
              <a:rPr lang="es-ES" altLang="hu-HU" smtClean="0"/>
              <a:t>Segundo nivel</a:t>
            </a:r>
          </a:p>
          <a:p>
            <a:pPr lvl="2"/>
            <a:r>
              <a:rPr lang="es-ES" altLang="hu-HU" smtClean="0"/>
              <a:t>Tercer nivel</a:t>
            </a:r>
          </a:p>
          <a:p>
            <a:pPr lvl="3"/>
            <a:r>
              <a:rPr lang="es-ES" altLang="hu-HU" smtClean="0"/>
              <a:t>Cuarto nivel</a:t>
            </a:r>
          </a:p>
          <a:p>
            <a:pPr lvl="4"/>
            <a:r>
              <a:rPr lang="es-ES" altLang="hu-H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89FC95C-292B-49AA-878D-CA21056CD1D7}" type="datetimeFigureOut">
              <a:rPr lang="hu-HU" smtClean="0"/>
              <a:pPr/>
              <a:t>2016.03.19.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5804FD-A3E4-4BE5-969A-65399C356E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hu-HU" dirty="0" smtClean="0">
                <a:latin typeface="Century Schoolbook" pitchFamily="18" charset="0"/>
              </a:rPr>
              <a:t>Csongor és Tünde</a:t>
            </a:r>
            <a:endParaRPr lang="hu-HU" dirty="0">
              <a:latin typeface="Century Schoolbook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806080"/>
            <a:ext cx="6400800" cy="838944"/>
          </a:xfrm>
        </p:spPr>
        <p:txBody>
          <a:bodyPr/>
          <a:lstStyle/>
          <a:p>
            <a:r>
              <a:rPr lang="hu-HU" dirty="0" err="1" smtClean="0">
                <a:latin typeface="Century Schoolbook" pitchFamily="18" charset="0"/>
              </a:rPr>
              <a:t>Paulay</a:t>
            </a:r>
            <a:r>
              <a:rPr lang="hu-HU" dirty="0" smtClean="0">
                <a:latin typeface="Century Schoolbook" pitchFamily="18" charset="0"/>
              </a:rPr>
              <a:t> Ede rendezésében</a:t>
            </a:r>
            <a:endParaRPr lang="hu-HU" dirty="0">
              <a:latin typeface="Century Schoolbook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52" y="3643362"/>
            <a:ext cx="488269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53848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2002" y="476672"/>
            <a:ext cx="8229600" cy="994122"/>
          </a:xfrm>
        </p:spPr>
        <p:txBody>
          <a:bodyPr/>
          <a:lstStyle/>
          <a:p>
            <a:pPr algn="l"/>
            <a:r>
              <a:rPr lang="hu-HU" sz="4000" dirty="0" err="1" smtClean="0">
                <a:latin typeface="Century Schoolbook" panose="02040604050505020304" pitchFamily="18" charset="0"/>
              </a:rPr>
              <a:t>Paulay</a:t>
            </a:r>
            <a:r>
              <a:rPr lang="hu-HU" sz="4000" dirty="0" smtClean="0">
                <a:latin typeface="Century Schoolbook" panose="02040604050505020304" pitchFamily="18" charset="0"/>
              </a:rPr>
              <a:t> Ede</a:t>
            </a:r>
            <a:endParaRPr lang="hu-HU" sz="4000" dirty="0">
              <a:latin typeface="Century Schoolbook" panose="020406040505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3528" y="1988840"/>
            <a:ext cx="6712286" cy="4392488"/>
          </a:xfrm>
        </p:spPr>
        <p:txBody>
          <a:bodyPr/>
          <a:lstStyle/>
          <a:p>
            <a:r>
              <a:rPr lang="hu-HU" dirty="0" smtClean="0">
                <a:latin typeface="Century Schoolbook" panose="02040604050505020304" pitchFamily="18" charset="0"/>
              </a:rPr>
              <a:t>1836</a:t>
            </a:r>
            <a:r>
              <a:rPr lang="hu-HU" dirty="0">
                <a:latin typeface="Century Schoolbook" panose="02040604050505020304" pitchFamily="18" charset="0"/>
              </a:rPr>
              <a:t>. március </a:t>
            </a:r>
            <a:r>
              <a:rPr lang="hu-HU" dirty="0" smtClean="0">
                <a:latin typeface="Century Schoolbook" panose="02040604050505020304" pitchFamily="18" charset="0"/>
              </a:rPr>
              <a:t>12-én, Tokajon született.</a:t>
            </a:r>
          </a:p>
          <a:p>
            <a:r>
              <a:rPr lang="hu-HU" dirty="0">
                <a:latin typeface="Century Schoolbook" panose="02040604050505020304" pitchFamily="18" charset="0"/>
              </a:rPr>
              <a:t>Legnagyobb </a:t>
            </a:r>
            <a:r>
              <a:rPr lang="hu-HU" dirty="0" smtClean="0">
                <a:latin typeface="Century Schoolbook" panose="02040604050505020304" pitchFamily="18" charset="0"/>
              </a:rPr>
              <a:t>érdeme </a:t>
            </a:r>
            <a:r>
              <a:rPr lang="hu-HU" dirty="0">
                <a:latin typeface="Century Schoolbook" panose="02040604050505020304" pitchFamily="18" charset="0"/>
              </a:rPr>
              <a:t>a </a:t>
            </a:r>
            <a:r>
              <a:rPr lang="hu-HU" dirty="0" smtClean="0">
                <a:latin typeface="Century Schoolbook" panose="02040604050505020304" pitchFamily="18" charset="0"/>
              </a:rPr>
              <a:t>régebbi </a:t>
            </a:r>
            <a:r>
              <a:rPr lang="hu-HU" dirty="0">
                <a:latin typeface="Century Schoolbook" panose="02040604050505020304" pitchFamily="18" charset="0"/>
              </a:rPr>
              <a:t>magyar drámai irodalom </a:t>
            </a:r>
            <a:r>
              <a:rPr lang="hu-HU" dirty="0" smtClean="0">
                <a:latin typeface="Century Schoolbook" panose="02040604050505020304" pitchFamily="18" charset="0"/>
              </a:rPr>
              <a:t>fölelevenítése volt.</a:t>
            </a:r>
            <a:endParaRPr lang="hu-HU" dirty="0">
              <a:latin typeface="Century Schoolbook" panose="02040604050505020304" pitchFamily="18" charset="0"/>
            </a:endParaRPr>
          </a:p>
          <a:p>
            <a:r>
              <a:rPr lang="hu-HU" dirty="0" smtClean="0">
                <a:latin typeface="Century Schoolbook" panose="02040604050505020304" pitchFamily="18" charset="0"/>
              </a:rPr>
              <a:t>Európaivá </a:t>
            </a:r>
            <a:r>
              <a:rPr lang="hu-HU" dirty="0">
                <a:latin typeface="Century Schoolbook" panose="02040604050505020304" pitchFamily="18" charset="0"/>
              </a:rPr>
              <a:t>emelte a hazai </a:t>
            </a:r>
            <a:r>
              <a:rPr lang="hu-HU" dirty="0" smtClean="0">
                <a:latin typeface="Century Schoolbook" panose="02040604050505020304" pitchFamily="18" charset="0"/>
              </a:rPr>
              <a:t>színjátszást, általa kitekintést kapott a hazai közönség az </a:t>
            </a:r>
            <a:r>
              <a:rPr lang="hu-HU" dirty="0">
                <a:latin typeface="Century Schoolbook" panose="02040604050505020304" pitchFamily="18" charset="0"/>
              </a:rPr>
              <a:t>akkori </a:t>
            </a:r>
            <a:r>
              <a:rPr lang="hu-HU" dirty="0" smtClean="0">
                <a:latin typeface="Century Schoolbook" panose="02040604050505020304" pitchFamily="18" charset="0"/>
              </a:rPr>
              <a:t>európai trendekre.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55825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 smtClean="0">
                <a:latin typeface="Century Schoolbook" pitchFamily="18" charset="0"/>
              </a:rPr>
              <a:t>Paulay</a:t>
            </a:r>
            <a:r>
              <a:rPr lang="hu-HU" sz="4000" dirty="0" smtClean="0">
                <a:latin typeface="Century Schoolbook" pitchFamily="18" charset="0"/>
              </a:rPr>
              <a:t> Ede </a:t>
            </a:r>
            <a:r>
              <a:rPr lang="hu-HU" sz="4000" dirty="0" smtClean="0">
                <a:latin typeface="Century Schoolbook" pitchFamily="18" charset="0"/>
              </a:rPr>
              <a:t>munkássága</a:t>
            </a:r>
            <a:endParaRPr lang="hu-HU" sz="4000" dirty="0">
              <a:latin typeface="Century Schoolbook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3528" y="1412776"/>
            <a:ext cx="53285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Színész</a:t>
            </a:r>
            <a:endParaRPr lang="hu-HU" sz="2400" dirty="0" smtClean="0">
              <a:latin typeface="Century Schoolbook" pitchFamily="18" charset="0"/>
            </a:endParaRP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Rendező</a:t>
            </a:r>
            <a:endParaRPr lang="hu-HU" sz="2400" dirty="0" smtClean="0">
              <a:latin typeface="Century Schoolbook" pitchFamily="18" charset="0"/>
            </a:endParaRP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Dramaturg</a:t>
            </a:r>
            <a:endParaRPr lang="hu-HU" sz="2400" dirty="0" smtClean="0">
              <a:latin typeface="Century Schoolbook" pitchFamily="18" charset="0"/>
            </a:endParaRP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Színészpedagógus</a:t>
            </a:r>
            <a:endParaRPr lang="hu-HU" sz="2400" dirty="0" smtClean="0">
              <a:latin typeface="Century Schoolbook" pitchFamily="18" charset="0"/>
            </a:endParaRP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Igazgató</a:t>
            </a:r>
            <a:endParaRPr lang="hu-HU" sz="2400" dirty="0" smtClean="0">
              <a:latin typeface="Century Schoolbook" pitchFamily="18" charset="0"/>
            </a:endParaRP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Fordító</a:t>
            </a:r>
            <a:endParaRPr lang="hu-HU" sz="2400" dirty="0" smtClean="0">
              <a:latin typeface="Century Schoolbook" pitchFamily="18" charset="0"/>
            </a:endParaRP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A </a:t>
            </a:r>
            <a:r>
              <a:rPr lang="hu-HU" sz="2400" dirty="0" smtClean="0">
                <a:latin typeface="Century Schoolbook" pitchFamily="18" charset="0"/>
              </a:rPr>
              <a:t>Kisfaludy Társaság tagja</a:t>
            </a: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1863-1894 </a:t>
            </a:r>
            <a:r>
              <a:rPr lang="hu-HU" sz="2400" dirty="0" smtClean="0">
                <a:latin typeface="Century Schoolbook" pitchFamily="18" charset="0"/>
              </a:rPr>
              <a:t>között a pesti Nemzeti Színház tagja</a:t>
            </a:r>
            <a:endParaRPr lang="hu-HU" sz="2400" dirty="0">
              <a:latin typeface="Century Schoolbook" pitchFamily="18" charset="0"/>
            </a:endParaRP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1878- </a:t>
            </a:r>
            <a:r>
              <a:rPr lang="hu-HU" sz="2400" dirty="0" err="1" smtClean="0">
                <a:latin typeface="Century Schoolbook" pitchFamily="18" charset="0"/>
              </a:rPr>
              <a:t>tól</a:t>
            </a:r>
            <a:r>
              <a:rPr lang="hu-HU" sz="2400" dirty="0" smtClean="0">
                <a:latin typeface="Century Schoolbook" pitchFamily="18" charset="0"/>
              </a:rPr>
              <a:t> a Nemzeti Színház drámai </a:t>
            </a:r>
            <a:r>
              <a:rPr lang="hu-HU" sz="2400" dirty="0" smtClean="0">
                <a:latin typeface="Century Schoolbook" pitchFamily="18" charset="0"/>
              </a:rPr>
              <a:t>szakigazgatója</a:t>
            </a:r>
          </a:p>
          <a:p>
            <a:pPr indent="-180000"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Century Schoolbook" pitchFamily="18" charset="0"/>
              </a:rPr>
              <a:t>Elhunyt: 1894</a:t>
            </a:r>
            <a:r>
              <a:rPr lang="hu-HU" sz="2400" dirty="0">
                <a:latin typeface="Century Schoolbook" pitchFamily="18" charset="0"/>
              </a:rPr>
              <a:t>. március 12-én, </a:t>
            </a:r>
            <a:r>
              <a:rPr lang="hu-HU" sz="2400" dirty="0" smtClean="0">
                <a:latin typeface="Century Schoolbook" pitchFamily="18" charset="0"/>
              </a:rPr>
              <a:t>Budapesten</a:t>
            </a:r>
            <a:endParaRPr lang="hu-HU" dirty="0"/>
          </a:p>
        </p:txBody>
      </p:sp>
      <p:pic>
        <p:nvPicPr>
          <p:cNvPr id="2050" name="Picture 2" descr="http://budapestcity.org/02-tortenet/szinhaz/Paulay-E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2734" y="2204864"/>
            <a:ext cx="3071985" cy="4022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439641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 txBox="1">
            <a:spLocks noGrp="1"/>
          </p:cNvSpPr>
          <p:nvPr>
            <p:ph sz="half" idx="1"/>
          </p:nvPr>
        </p:nvSpPr>
        <p:spPr>
          <a:xfrm>
            <a:off x="4644008" y="2204864"/>
            <a:ext cx="44080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u-HU" dirty="0" smtClean="0">
                <a:latin typeface="Century Schoolbook" pitchFamily="18" charset="0"/>
              </a:rPr>
              <a:t>1879. december 1-jén  az elhunyt Vörösmarty Mihály tiszteletére állította  színpadra a Csongor és Tünde című </a:t>
            </a:r>
            <a:r>
              <a:rPr lang="hu-HU" dirty="0" smtClean="0">
                <a:latin typeface="Century Schoolbook" pitchFamily="18" charset="0"/>
              </a:rPr>
              <a:t>darabot </a:t>
            </a:r>
            <a:r>
              <a:rPr lang="hu-HU" dirty="0" err="1" smtClean="0">
                <a:latin typeface="Century Schoolbook" pitchFamily="18" charset="0"/>
              </a:rPr>
              <a:t>Paulay</a:t>
            </a:r>
            <a:r>
              <a:rPr lang="hu-HU" dirty="0" smtClean="0">
                <a:latin typeface="Century Schoolbook" pitchFamily="18" charset="0"/>
              </a:rPr>
              <a:t> Ede. A teljes művet ekkor mutatták be először a Nemzeti Színházban.</a:t>
            </a:r>
          </a:p>
          <a:p>
            <a:endParaRPr lang="hu-HU" sz="2000" dirty="0">
              <a:latin typeface="Footlight MT Light" pitchFamily="18" charset="0"/>
            </a:endParaRPr>
          </a:p>
        </p:txBody>
      </p:sp>
      <p:pic>
        <p:nvPicPr>
          <p:cNvPr id="10" name="Picture 6" descr="http://diafilm.osaarchivum.org/public/filmstrips/001632/vmut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388088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2690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Century Schoolbook" pitchFamily="18" charset="0"/>
              </a:rPr>
              <a:t>Szereplők</a:t>
            </a:r>
            <a:endParaRPr lang="hu-HU" dirty="0">
              <a:latin typeface="Century Schoolbook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077302"/>
              </p:ext>
            </p:extLst>
          </p:nvPr>
        </p:nvGraphicFramePr>
        <p:xfrm>
          <a:off x="935596" y="1772816"/>
          <a:ext cx="727280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5593"/>
                <a:gridCol w="3717215"/>
              </a:tblGrid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Csongor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Fehér</a:t>
                      </a:r>
                      <a:r>
                        <a:rPr lang="hu-HU" sz="1800" b="0" i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 Tibor</a:t>
                      </a:r>
                      <a:endParaRPr lang="hu-HU" sz="18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Tünde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Ács Eszter </a:t>
                      </a:r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e.h</a:t>
                      </a:r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.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Mirigy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Nagy  Mari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Ilma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Szűcs  Nelli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Balga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Szarvas </a:t>
                      </a:r>
                      <a:r>
                        <a:rPr lang="hu-HU" sz="1800" b="0" i="0" baseline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  József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Kalmár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Ivaskovics</a:t>
                      </a:r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 Viktor </a:t>
                      </a:r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m.v</a:t>
                      </a:r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.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Fejedelem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 </a:t>
                      </a:r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Rubold</a:t>
                      </a:r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 Ödön </a:t>
                      </a:r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m.v</a:t>
                      </a:r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.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Tudós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Blaskó Péter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Kurrah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Olt </a:t>
                      </a:r>
                      <a:r>
                        <a:rPr lang="hu-HU" sz="1800" b="0" i="0" baseline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 Tamás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Berreh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Rácz József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Duzzog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Bakos-Kiss</a:t>
                      </a:r>
                      <a:r>
                        <a:rPr lang="hu-HU" sz="1800" b="0" i="0" baseline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 Gábor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60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Ledér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Tóth Auguszta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003"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Dimitri</a:t>
                      </a:r>
                      <a:endParaRPr lang="hu-HU" sz="1800" b="0" i="0" dirty="0">
                        <a:ln>
                          <a:noFill/>
                        </a:ln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Szabó Sebestyén  László </a:t>
                      </a:r>
                      <a:r>
                        <a:rPr lang="hu-HU" sz="1800" b="0" i="0" dirty="0" err="1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e.h</a:t>
                      </a:r>
                      <a:r>
                        <a:rPr lang="hu-HU" sz="1800" b="0" i="0" dirty="0" smtClean="0">
                          <a:ln>
                            <a:noFill/>
                          </a:ln>
                          <a:latin typeface="Century Schoolbook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71507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923928" y="2470912"/>
            <a:ext cx="49939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A </a:t>
            </a:r>
            <a:r>
              <a:rPr lang="hu-HU" sz="2800" dirty="0" smtClean="0">
                <a:latin typeface="Century Schoolbook" pitchFamily="18" charset="0"/>
              </a:rPr>
              <a:t>dráma 1830-ban keletkezett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Az </a:t>
            </a:r>
            <a:r>
              <a:rPr lang="hu-HU" sz="2800" dirty="0" smtClean="0">
                <a:latin typeface="Century Schoolbook" pitchFamily="18" charset="0"/>
              </a:rPr>
              <a:t>előadás kísérőzenéjét Erkel Gyula szerezte.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Az ősbemutatót Vörösmarty születésének 79. évfordulóján tartották.</a:t>
            </a:r>
            <a:endParaRPr lang="hu-HU" sz="2800" dirty="0">
              <a:latin typeface="Century Schoolbook" pitchFamily="18" charset="0"/>
            </a:endParaRPr>
          </a:p>
        </p:txBody>
      </p:sp>
      <p:pic>
        <p:nvPicPr>
          <p:cNvPr id="4" name="Picture 8" descr="http://diafilm.osaarchivum.org/public/filmstrips/001632/vmut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65" y="1556792"/>
            <a:ext cx="3456384" cy="493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843808" y="476672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latin typeface="Century Schoolbook" pitchFamily="18" charset="0"/>
              </a:rPr>
              <a:t>Az előadás</a:t>
            </a:r>
            <a:endParaRPr lang="hu-HU" sz="44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1412776"/>
            <a:ext cx="51845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 </a:t>
            </a:r>
            <a:r>
              <a:rPr lang="hu-HU" sz="2800" dirty="0" err="1" smtClean="0">
                <a:latin typeface="Century Schoolbook" pitchFamily="18" charset="0"/>
              </a:rPr>
              <a:t>Paulay</a:t>
            </a:r>
            <a:r>
              <a:rPr lang="hu-HU" sz="2800" dirty="0" smtClean="0">
                <a:latin typeface="Century Schoolbook" pitchFamily="18" charset="0"/>
              </a:rPr>
              <a:t> </a:t>
            </a:r>
            <a:r>
              <a:rPr lang="hu-HU" sz="2800" dirty="0" smtClean="0">
                <a:latin typeface="Century Schoolbook" pitchFamily="18" charset="0"/>
              </a:rPr>
              <a:t>maximális látványosságra törekedett.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 Kiemelte </a:t>
            </a:r>
            <a:r>
              <a:rPr lang="hu-HU" sz="2800" dirty="0" smtClean="0">
                <a:latin typeface="Century Schoolbook" pitchFamily="18" charset="0"/>
              </a:rPr>
              <a:t>a drámai költemény mesejátéki elemeit.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 Rendezését </a:t>
            </a:r>
            <a:r>
              <a:rPr lang="hu-HU" sz="2800" dirty="0" smtClean="0">
                <a:latin typeface="Century Schoolbook" pitchFamily="18" charset="0"/>
              </a:rPr>
              <a:t>harminchét évig játszották.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 Végig </a:t>
            </a:r>
            <a:r>
              <a:rPr lang="hu-HU" sz="2800" dirty="0" smtClean="0">
                <a:latin typeface="Century Schoolbook" pitchFamily="18" charset="0"/>
              </a:rPr>
              <a:t>Jászai Mari alakította benne  </a:t>
            </a:r>
            <a:r>
              <a:rPr lang="hu-HU" sz="2800" dirty="0" err="1" smtClean="0">
                <a:latin typeface="Century Schoolbook" pitchFamily="18" charset="0"/>
              </a:rPr>
              <a:t>Mirígyet</a:t>
            </a:r>
            <a:r>
              <a:rPr lang="hu-HU" sz="2800" dirty="0" smtClean="0">
                <a:latin typeface="Century Schoolbook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Century Schoolbook" pitchFamily="18" charset="0"/>
              </a:rPr>
              <a:t> Az </a:t>
            </a:r>
            <a:r>
              <a:rPr lang="hu-HU" sz="2800" dirty="0" smtClean="0">
                <a:latin typeface="Century Schoolbook" pitchFamily="18" charset="0"/>
              </a:rPr>
              <a:t>ősbemutató után nyert elismerést a darab a befogadók körében.</a:t>
            </a:r>
          </a:p>
          <a:p>
            <a:endParaRPr lang="hu-HU" sz="2000" dirty="0" err="1" smtClean="0">
              <a:latin typeface="Century Schoolbook" pitchFamily="18" charset="0"/>
            </a:endParaRPr>
          </a:p>
        </p:txBody>
      </p:sp>
      <p:pic>
        <p:nvPicPr>
          <p:cNvPr id="3" name="Picture 10" descr="http://diafilm.osaarchivum.org/public/filmstrips/001632/vmut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32856"/>
            <a:ext cx="3096344" cy="442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67544" y="404664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latin typeface="Century Schoolbook" pitchFamily="18" charset="0"/>
              </a:rPr>
              <a:t>Érdekességek</a:t>
            </a:r>
            <a:endParaRPr lang="hu-HU" sz="32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403648" y="2348880"/>
            <a:ext cx="65527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000" algn="ctr"/>
              </a:tabLst>
            </a:pPr>
            <a:r>
              <a:rPr lang="hu-HU" sz="2800" dirty="0" smtClean="0">
                <a:latin typeface="Century Schoolbook" pitchFamily="18" charset="0"/>
              </a:rPr>
              <a:t>„…lehetetlen, hogy ma, midőn nyelvünk a társadalom minden részében elfoglalta jogos uralkodását, ne volna meg az érzék ama tömérdek szépség iránt, mely e műből áradoz</a:t>
            </a:r>
            <a:r>
              <a:rPr lang="hu-HU" sz="2800" dirty="0" smtClean="0">
                <a:latin typeface="Century Schoolbook" pitchFamily="18" charset="0"/>
              </a:rPr>
              <a:t>.”</a:t>
            </a:r>
            <a:r>
              <a:rPr lang="hu-HU" sz="2800" dirty="0">
                <a:latin typeface="Century Schoolbook" pitchFamily="18" charset="0"/>
              </a:rPr>
              <a:t> </a:t>
            </a:r>
            <a:endParaRPr lang="hu-HU" sz="2800" dirty="0" smtClean="0">
              <a:latin typeface="Century Schoolbook" pitchFamily="18" charset="0"/>
            </a:endParaRPr>
          </a:p>
          <a:p>
            <a:pPr>
              <a:tabLst>
                <a:tab pos="1800000" algn="ctr"/>
              </a:tabLst>
            </a:pPr>
            <a:endParaRPr lang="hu-HU" sz="2800" dirty="0">
              <a:latin typeface="Century Schoolbook" pitchFamily="18" charset="0"/>
            </a:endParaRPr>
          </a:p>
          <a:p>
            <a:pPr>
              <a:tabLst>
                <a:tab pos="1800000" algn="ctr"/>
              </a:tabLst>
            </a:pPr>
            <a:r>
              <a:rPr lang="hu-HU" sz="2800" dirty="0" smtClean="0">
                <a:latin typeface="Century Schoolbook" pitchFamily="18" charset="0"/>
              </a:rPr>
              <a:t>					</a:t>
            </a:r>
            <a:r>
              <a:rPr lang="hu-HU" sz="2400" i="1" dirty="0" err="1" smtClean="0">
                <a:latin typeface="Century Schoolbook" pitchFamily="18" charset="0"/>
              </a:rPr>
              <a:t>Paulay</a:t>
            </a:r>
            <a:r>
              <a:rPr lang="hu-HU" sz="2400" i="1" dirty="0" smtClean="0">
                <a:latin typeface="Century Schoolbook" pitchFamily="18" charset="0"/>
              </a:rPr>
              <a:t> </a:t>
            </a:r>
            <a:r>
              <a:rPr lang="hu-HU" sz="2400" i="1" dirty="0" smtClean="0">
                <a:latin typeface="Century Schoolbook" pitchFamily="18" charset="0"/>
              </a:rPr>
              <a:t>Ede</a:t>
            </a:r>
            <a:endParaRPr lang="hu-HU" sz="2400" i="1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6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481</Template>
  <TotalTime>248</TotalTime>
  <Words>255</Words>
  <Application>Microsoft Office PowerPoint</Application>
  <PresentationFormat>Diavetítés a képernyőre (4:3 oldalarány)</PresentationFormat>
  <Paragraphs>60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Schoolbook</vt:lpstr>
      <vt:lpstr>Footlight MT Light</vt:lpstr>
      <vt:lpstr>Diseño predeterminado</vt:lpstr>
      <vt:lpstr>Csongor és Tünde</vt:lpstr>
      <vt:lpstr>Paulay Ede</vt:lpstr>
      <vt:lpstr>PowerPoint bemutató</vt:lpstr>
      <vt:lpstr>PowerPoint bemutató</vt:lpstr>
      <vt:lpstr>Szereplők</vt:lpstr>
      <vt:lpstr>PowerPoint bemutató</vt:lpstr>
      <vt:lpstr>PowerPoint bemutató</vt:lpstr>
      <vt:lpstr>PowerPoint bemutató</vt:lpstr>
    </vt:vector>
  </TitlesOfParts>
  <Company>SZKTT Eötvös József Egységes Gimnázium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Csongor és Tünde</dc:title>
  <dc:creator>Molnár Nikolett Barbara</dc:creator>
  <cp:lastModifiedBy>csillámpónii~</cp:lastModifiedBy>
  <cp:revision>32</cp:revision>
  <dcterms:created xsi:type="dcterms:W3CDTF">2016-03-10T13:28:58Z</dcterms:created>
  <dcterms:modified xsi:type="dcterms:W3CDTF">2016-03-19T14:32:36Z</dcterms:modified>
</cp:coreProperties>
</file>